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25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9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3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660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226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2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062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632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592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18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5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34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88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9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49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8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9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7" y="1112561"/>
            <a:ext cx="6798734" cy="1303867"/>
          </a:xfrm>
        </p:spPr>
        <p:txBody>
          <a:bodyPr>
            <a:noAutofit/>
          </a:bodyPr>
          <a:lstStyle/>
          <a:p>
            <a:r>
              <a:rPr sz="4400" dirty="0" err="1"/>
              <a:t>Szinesztézia</a:t>
            </a:r>
            <a:r>
              <a:rPr sz="4400" dirty="0"/>
              <a:t> </a:t>
            </a:r>
            <a:r>
              <a:rPr sz="4400" dirty="0" err="1"/>
              <a:t>az</a:t>
            </a:r>
            <a:r>
              <a:rPr sz="4400" dirty="0"/>
              <a:t> </a:t>
            </a:r>
            <a:r>
              <a:rPr sz="4400" dirty="0" err="1"/>
              <a:t>irodalomban</a:t>
            </a:r>
            <a:r>
              <a:rPr sz="4400" dirty="0"/>
              <a:t> </a:t>
            </a:r>
            <a:r>
              <a:rPr sz="4400" dirty="0" err="1"/>
              <a:t>és</a:t>
            </a:r>
            <a:r>
              <a:rPr sz="4400" dirty="0"/>
              <a:t> </a:t>
            </a:r>
            <a:r>
              <a:rPr sz="4400" dirty="0" err="1"/>
              <a:t>művészetekben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399" y="1766047"/>
            <a:ext cx="4847416" cy="641416"/>
          </a:xfrm>
        </p:spPr>
        <p:txBody>
          <a:bodyPr>
            <a:normAutofit fontScale="90000"/>
          </a:bodyPr>
          <a:lstStyle/>
          <a:p>
            <a:r>
              <a:rPr dirty="0" err="1"/>
              <a:t>Köszönöm</a:t>
            </a:r>
            <a:r>
              <a:rPr dirty="0"/>
              <a:t> a </a:t>
            </a:r>
            <a:r>
              <a:rPr dirty="0" err="1"/>
              <a:t>figyelmet</a:t>
            </a:r>
            <a:r>
              <a:rPr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4419" y="1848719"/>
            <a:ext cx="3780616" cy="641416"/>
          </a:xfrm>
        </p:spPr>
        <p:txBody>
          <a:bodyPr>
            <a:normAutofit fontScale="90000"/>
          </a:bodyPr>
          <a:lstStyle/>
          <a:p>
            <a:r>
              <a:rPr dirty="0"/>
              <a:t>Mi a </a:t>
            </a:r>
            <a:r>
              <a:rPr dirty="0" err="1"/>
              <a:t>szinesztézia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különleges</a:t>
            </a:r>
            <a:r>
              <a:rPr dirty="0"/>
              <a:t> </a:t>
            </a:r>
            <a:r>
              <a:rPr dirty="0" err="1"/>
              <a:t>érzékelési</a:t>
            </a:r>
            <a:r>
              <a:rPr dirty="0"/>
              <a:t> </a:t>
            </a:r>
            <a:r>
              <a:rPr dirty="0" err="1"/>
              <a:t>jelenség</a:t>
            </a:r>
            <a:r>
              <a:rPr dirty="0"/>
              <a:t>, </a:t>
            </a:r>
            <a:r>
              <a:rPr dirty="0" err="1"/>
              <a:t>amikor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egyik</a:t>
            </a:r>
            <a:r>
              <a:rPr dirty="0"/>
              <a:t> </a:t>
            </a:r>
            <a:r>
              <a:rPr dirty="0" err="1"/>
              <a:t>érzékszerv</a:t>
            </a:r>
            <a:r>
              <a:rPr dirty="0"/>
              <a:t> </a:t>
            </a:r>
            <a:r>
              <a:rPr dirty="0" err="1"/>
              <a:t>hatására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másik</a:t>
            </a:r>
            <a:r>
              <a:rPr dirty="0"/>
              <a:t> </a:t>
            </a:r>
            <a:r>
              <a:rPr dirty="0" err="1"/>
              <a:t>érzékszervhez</a:t>
            </a:r>
            <a:r>
              <a:rPr dirty="0"/>
              <a:t> </a:t>
            </a:r>
            <a:r>
              <a:rPr dirty="0" err="1"/>
              <a:t>kapcsolódó</a:t>
            </a:r>
            <a:r>
              <a:rPr dirty="0"/>
              <a:t> </a:t>
            </a:r>
            <a:r>
              <a:rPr dirty="0" err="1"/>
              <a:t>élmény</a:t>
            </a:r>
            <a:r>
              <a:rPr dirty="0"/>
              <a:t> is </a:t>
            </a:r>
            <a:r>
              <a:rPr dirty="0" err="1"/>
              <a:t>megjelenik</a:t>
            </a:r>
            <a:r>
              <a:rPr dirty="0"/>
              <a:t>.</a:t>
            </a:r>
          </a:p>
          <a:p>
            <a:r>
              <a:rPr dirty="0" err="1"/>
              <a:t>Például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hang </a:t>
            </a:r>
            <a:r>
              <a:rPr dirty="0" err="1"/>
              <a:t>hallatán</a:t>
            </a:r>
            <a:r>
              <a:rPr dirty="0"/>
              <a:t> </a:t>
            </a:r>
            <a:r>
              <a:rPr dirty="0" err="1"/>
              <a:t>valaki</a:t>
            </a:r>
            <a:r>
              <a:rPr dirty="0"/>
              <a:t> </a:t>
            </a:r>
            <a:r>
              <a:rPr dirty="0" err="1"/>
              <a:t>színeket</a:t>
            </a:r>
            <a:r>
              <a:rPr dirty="0"/>
              <a:t> </a:t>
            </a:r>
            <a:r>
              <a:rPr dirty="0" err="1"/>
              <a:t>lát</a:t>
            </a:r>
            <a:r>
              <a:rPr dirty="0"/>
              <a:t>,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számhoz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adott</a:t>
            </a:r>
            <a:r>
              <a:rPr dirty="0"/>
              <a:t> </a:t>
            </a:r>
            <a:r>
              <a:rPr dirty="0" err="1"/>
              <a:t>színt</a:t>
            </a:r>
            <a:r>
              <a:rPr dirty="0"/>
              <a:t> </a:t>
            </a:r>
            <a:r>
              <a:rPr dirty="0" err="1"/>
              <a:t>társít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29" y="1855695"/>
            <a:ext cx="5080000" cy="569698"/>
          </a:xfrm>
        </p:spPr>
        <p:txBody>
          <a:bodyPr>
            <a:normAutofit fontScale="90000"/>
          </a:bodyPr>
          <a:lstStyle/>
          <a:p>
            <a:r>
              <a:rPr dirty="0"/>
              <a:t>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jellemzői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Fontos </a:t>
            </a:r>
            <a:r>
              <a:rPr dirty="0" err="1"/>
              <a:t>tudni</a:t>
            </a:r>
            <a:r>
              <a:rPr dirty="0"/>
              <a:t>, </a:t>
            </a:r>
            <a:r>
              <a:rPr dirty="0" err="1"/>
              <a:t>hogy</a:t>
            </a:r>
            <a:r>
              <a:rPr dirty="0"/>
              <a:t> 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nem</a:t>
            </a:r>
            <a:r>
              <a:rPr dirty="0"/>
              <a:t> </a:t>
            </a:r>
            <a:r>
              <a:rPr dirty="0" err="1"/>
              <a:t>betegség</a:t>
            </a:r>
            <a:r>
              <a:rPr dirty="0"/>
              <a:t>, </a:t>
            </a:r>
            <a:r>
              <a:rPr dirty="0" err="1"/>
              <a:t>hanem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veleszületett</a:t>
            </a:r>
            <a:r>
              <a:rPr dirty="0"/>
              <a:t> </a:t>
            </a:r>
            <a:r>
              <a:rPr dirty="0" err="1"/>
              <a:t>sajátosság</a:t>
            </a:r>
            <a:r>
              <a:rPr dirty="0"/>
              <a:t>.</a:t>
            </a:r>
          </a:p>
          <a:p>
            <a:r>
              <a:rPr dirty="0"/>
              <a:t>Az </a:t>
            </a:r>
            <a:r>
              <a:rPr dirty="0" err="1"/>
              <a:t>ilyen</a:t>
            </a:r>
            <a:r>
              <a:rPr dirty="0"/>
              <a:t> </a:t>
            </a:r>
            <a:r>
              <a:rPr dirty="0" err="1"/>
              <a:t>emberek</a:t>
            </a:r>
            <a:r>
              <a:rPr dirty="0"/>
              <a:t> </a:t>
            </a:r>
            <a:r>
              <a:rPr dirty="0" err="1"/>
              <a:t>számára</a:t>
            </a:r>
            <a:r>
              <a:rPr dirty="0"/>
              <a:t> </a:t>
            </a:r>
            <a:r>
              <a:rPr dirty="0" err="1"/>
              <a:t>ezek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élmények</a:t>
            </a:r>
            <a:r>
              <a:rPr dirty="0"/>
              <a:t> </a:t>
            </a:r>
            <a:r>
              <a:rPr dirty="0" err="1"/>
              <a:t>teljesen</a:t>
            </a:r>
            <a:r>
              <a:rPr dirty="0"/>
              <a:t> </a:t>
            </a:r>
            <a:r>
              <a:rPr dirty="0" err="1"/>
              <a:t>természetesek</a:t>
            </a:r>
            <a:r>
              <a:rPr dirty="0"/>
              <a:t>,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gyakran</a:t>
            </a:r>
            <a:r>
              <a:rPr dirty="0"/>
              <a:t> </a:t>
            </a:r>
            <a:r>
              <a:rPr dirty="0" err="1"/>
              <a:t>segítik</a:t>
            </a:r>
            <a:r>
              <a:rPr dirty="0"/>
              <a:t> </a:t>
            </a:r>
            <a:r>
              <a:rPr dirty="0" err="1"/>
              <a:t>őket</a:t>
            </a:r>
            <a:r>
              <a:rPr dirty="0"/>
              <a:t> a </a:t>
            </a:r>
            <a:r>
              <a:rPr dirty="0" err="1"/>
              <a:t>tanulásban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alkotásban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622" y="1873624"/>
            <a:ext cx="6586071" cy="533839"/>
          </a:xfrm>
        </p:spPr>
        <p:txBody>
          <a:bodyPr>
            <a:normAutofit fontScale="90000"/>
          </a:bodyPr>
          <a:lstStyle/>
          <a:p>
            <a:r>
              <a:rPr dirty="0" err="1"/>
              <a:t>Szinesztézia</a:t>
            </a:r>
            <a:r>
              <a:rPr dirty="0"/>
              <a:t> a </a:t>
            </a:r>
            <a:r>
              <a:rPr dirty="0" err="1"/>
              <a:t>mindennapi</a:t>
            </a:r>
            <a:r>
              <a:rPr dirty="0"/>
              <a:t> </a:t>
            </a:r>
            <a:r>
              <a:rPr dirty="0" err="1"/>
              <a:t>életben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</a:t>
            </a:r>
            <a:r>
              <a:rPr dirty="0" err="1"/>
              <a:t>szinesztéziát</a:t>
            </a:r>
            <a:r>
              <a:rPr dirty="0"/>
              <a:t> </a:t>
            </a:r>
            <a:r>
              <a:rPr dirty="0" err="1"/>
              <a:t>átélő</a:t>
            </a:r>
            <a:r>
              <a:rPr dirty="0"/>
              <a:t> </a:t>
            </a:r>
            <a:r>
              <a:rPr dirty="0" err="1"/>
              <a:t>emberek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hangot</a:t>
            </a:r>
            <a:r>
              <a:rPr dirty="0"/>
              <a:t> </a:t>
            </a:r>
            <a:r>
              <a:rPr dirty="0" err="1"/>
              <a:t>például</a:t>
            </a:r>
            <a:r>
              <a:rPr dirty="0"/>
              <a:t> </a:t>
            </a:r>
            <a:r>
              <a:rPr dirty="0" err="1"/>
              <a:t>világosnak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sötétnek</a:t>
            </a:r>
            <a:r>
              <a:rPr dirty="0"/>
              <a:t> </a:t>
            </a:r>
            <a:r>
              <a:rPr dirty="0" err="1"/>
              <a:t>érezhetnek</a:t>
            </a:r>
            <a:r>
              <a:rPr dirty="0"/>
              <a:t>.</a:t>
            </a:r>
          </a:p>
          <a:p>
            <a:r>
              <a:rPr dirty="0" err="1"/>
              <a:t>Előfordulhat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is, </a:t>
            </a:r>
            <a:r>
              <a:rPr dirty="0" err="1"/>
              <a:t>hogy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betűnek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számnak</a:t>
            </a:r>
            <a:r>
              <a:rPr dirty="0"/>
              <a:t> </a:t>
            </a:r>
            <a:r>
              <a:rPr dirty="0" err="1"/>
              <a:t>mindig</a:t>
            </a:r>
            <a:r>
              <a:rPr dirty="0"/>
              <a:t> </a:t>
            </a:r>
            <a:r>
              <a:rPr dirty="0" err="1"/>
              <a:t>ugyanaz</a:t>
            </a:r>
            <a:r>
              <a:rPr dirty="0"/>
              <a:t> a </a:t>
            </a:r>
            <a:r>
              <a:rPr dirty="0" err="1"/>
              <a:t>színe</a:t>
            </a:r>
            <a:r>
              <a:rPr dirty="0"/>
              <a:t> van a </a:t>
            </a:r>
            <a:r>
              <a:rPr dirty="0" err="1"/>
              <a:t>fejükben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Szinesztézia az irodalomban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Az </a:t>
            </a:r>
            <a:r>
              <a:rPr dirty="0" err="1"/>
              <a:t>irodalomban</a:t>
            </a:r>
            <a:r>
              <a:rPr dirty="0"/>
              <a:t> 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legtöbbször</a:t>
            </a:r>
            <a:r>
              <a:rPr dirty="0"/>
              <a:t> </a:t>
            </a:r>
            <a:r>
              <a:rPr dirty="0" err="1"/>
              <a:t>nem</a:t>
            </a:r>
            <a:r>
              <a:rPr dirty="0"/>
              <a:t> </a:t>
            </a:r>
            <a:r>
              <a:rPr dirty="0" err="1"/>
              <a:t>valódi</a:t>
            </a:r>
            <a:r>
              <a:rPr dirty="0"/>
              <a:t> </a:t>
            </a:r>
            <a:r>
              <a:rPr dirty="0" err="1"/>
              <a:t>érzékelést</a:t>
            </a:r>
            <a:r>
              <a:rPr dirty="0"/>
              <a:t> </a:t>
            </a:r>
            <a:r>
              <a:rPr dirty="0" err="1"/>
              <a:t>jelent</a:t>
            </a:r>
            <a:r>
              <a:rPr dirty="0"/>
              <a:t>, </a:t>
            </a:r>
            <a:r>
              <a:rPr dirty="0" err="1"/>
              <a:t>hanem</a:t>
            </a:r>
            <a:r>
              <a:rPr dirty="0"/>
              <a:t> </a:t>
            </a:r>
            <a:r>
              <a:rPr dirty="0" err="1"/>
              <a:t>egy</a:t>
            </a:r>
            <a:r>
              <a:rPr dirty="0"/>
              <a:t> </a:t>
            </a:r>
            <a:r>
              <a:rPr dirty="0" err="1"/>
              <a:t>költői</a:t>
            </a:r>
            <a:r>
              <a:rPr dirty="0"/>
              <a:t> </a:t>
            </a:r>
            <a:r>
              <a:rPr dirty="0" err="1"/>
              <a:t>eszközt</a:t>
            </a:r>
            <a:r>
              <a:rPr dirty="0"/>
              <a:t>.</a:t>
            </a:r>
          </a:p>
          <a:p>
            <a:r>
              <a:rPr dirty="0"/>
              <a:t>Az </a:t>
            </a:r>
            <a:r>
              <a:rPr dirty="0" err="1"/>
              <a:t>írók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költők</a:t>
            </a:r>
            <a:r>
              <a:rPr dirty="0"/>
              <a:t> </a:t>
            </a:r>
            <a:r>
              <a:rPr dirty="0" err="1"/>
              <a:t>különböző</a:t>
            </a:r>
            <a:r>
              <a:rPr dirty="0"/>
              <a:t> </a:t>
            </a:r>
            <a:r>
              <a:rPr dirty="0" err="1"/>
              <a:t>érzékeket</a:t>
            </a:r>
            <a:r>
              <a:rPr dirty="0"/>
              <a:t> </a:t>
            </a:r>
            <a:r>
              <a:rPr dirty="0" err="1"/>
              <a:t>kapcsolnak</a:t>
            </a:r>
            <a:r>
              <a:rPr dirty="0"/>
              <a:t> </a:t>
            </a:r>
            <a:r>
              <a:rPr dirty="0" err="1"/>
              <a:t>össze</a:t>
            </a:r>
            <a:r>
              <a:rPr dirty="0"/>
              <a:t>, </a:t>
            </a:r>
            <a:r>
              <a:rPr dirty="0" err="1"/>
              <a:t>hogy</a:t>
            </a:r>
            <a:r>
              <a:rPr dirty="0"/>
              <a:t> </a:t>
            </a:r>
            <a:r>
              <a:rPr dirty="0" err="1"/>
              <a:t>erősebb</a:t>
            </a:r>
            <a:r>
              <a:rPr dirty="0"/>
              <a:t> </a:t>
            </a:r>
            <a:r>
              <a:rPr dirty="0" err="1"/>
              <a:t>hatást</a:t>
            </a:r>
            <a:r>
              <a:rPr dirty="0"/>
              <a:t> </a:t>
            </a:r>
            <a:r>
              <a:rPr dirty="0" err="1"/>
              <a:t>gyakoroljanak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olvasóra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4089" y="1936377"/>
            <a:ext cx="4049558" cy="408333"/>
          </a:xfrm>
        </p:spPr>
        <p:txBody>
          <a:bodyPr>
            <a:normAutofit fontScale="90000"/>
          </a:bodyPr>
          <a:lstStyle/>
          <a:p>
            <a:r>
              <a:rPr dirty="0" err="1"/>
              <a:t>Irodalmi</a:t>
            </a:r>
            <a:r>
              <a:rPr dirty="0"/>
              <a:t> </a:t>
            </a:r>
            <a:r>
              <a:rPr dirty="0" err="1"/>
              <a:t>példák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Gyakran</a:t>
            </a:r>
            <a:r>
              <a:rPr dirty="0"/>
              <a:t> </a:t>
            </a:r>
            <a:r>
              <a:rPr dirty="0" err="1"/>
              <a:t>találkozunk</a:t>
            </a:r>
            <a:r>
              <a:rPr dirty="0"/>
              <a:t> </a:t>
            </a:r>
            <a:r>
              <a:rPr dirty="0" err="1"/>
              <a:t>olyan</a:t>
            </a:r>
            <a:r>
              <a:rPr dirty="0"/>
              <a:t> </a:t>
            </a:r>
            <a:r>
              <a:rPr dirty="0" err="1"/>
              <a:t>kifejezésekkel</a:t>
            </a:r>
            <a:r>
              <a:rPr dirty="0"/>
              <a:t>, mint </a:t>
            </a:r>
            <a:r>
              <a:rPr dirty="0" err="1"/>
              <a:t>az</a:t>
            </a:r>
            <a:r>
              <a:rPr dirty="0"/>
              <a:t> „</a:t>
            </a:r>
            <a:r>
              <a:rPr dirty="0" err="1"/>
              <a:t>édes</a:t>
            </a:r>
            <a:r>
              <a:rPr dirty="0"/>
              <a:t> hang” </a:t>
            </a:r>
            <a:r>
              <a:rPr dirty="0" err="1"/>
              <a:t>vagy</a:t>
            </a:r>
            <a:r>
              <a:rPr dirty="0"/>
              <a:t> a „</a:t>
            </a:r>
            <a:r>
              <a:rPr dirty="0" err="1"/>
              <a:t>színes</a:t>
            </a:r>
            <a:r>
              <a:rPr dirty="0"/>
              <a:t> </a:t>
            </a:r>
            <a:r>
              <a:rPr dirty="0" err="1"/>
              <a:t>zaj</a:t>
            </a:r>
            <a:r>
              <a:rPr dirty="0"/>
              <a:t>”.</a:t>
            </a:r>
          </a:p>
          <a:p>
            <a:r>
              <a:rPr dirty="0" err="1"/>
              <a:t>Ezek</a:t>
            </a:r>
            <a:r>
              <a:rPr dirty="0"/>
              <a:t> a </a:t>
            </a:r>
            <a:r>
              <a:rPr dirty="0" err="1"/>
              <a:t>kifejezések</a:t>
            </a:r>
            <a:r>
              <a:rPr dirty="0"/>
              <a:t> </a:t>
            </a:r>
            <a:r>
              <a:rPr dirty="0" err="1"/>
              <a:t>segítenek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olvasónak</a:t>
            </a:r>
            <a:r>
              <a:rPr dirty="0"/>
              <a:t> </a:t>
            </a:r>
            <a:r>
              <a:rPr dirty="0" err="1"/>
              <a:t>elképzelni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érzelmeket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a </a:t>
            </a:r>
            <a:r>
              <a:rPr dirty="0" err="1"/>
              <a:t>hangulatot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419" y="1941298"/>
            <a:ext cx="6981016" cy="390404"/>
          </a:xfrm>
        </p:spPr>
        <p:txBody>
          <a:bodyPr>
            <a:normAutofit fontScale="90000"/>
          </a:bodyPr>
          <a:lstStyle/>
          <a:p>
            <a:r>
              <a:rPr dirty="0" err="1"/>
              <a:t>Szinesztézia</a:t>
            </a:r>
            <a:r>
              <a:rPr dirty="0"/>
              <a:t> a </a:t>
            </a:r>
            <a:r>
              <a:rPr dirty="0" err="1"/>
              <a:t>képzőművészetben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</a:t>
            </a:r>
            <a:r>
              <a:rPr dirty="0" err="1"/>
              <a:t>képzőművészetben</a:t>
            </a:r>
            <a:r>
              <a:rPr dirty="0"/>
              <a:t> 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főként</a:t>
            </a:r>
            <a:r>
              <a:rPr dirty="0"/>
              <a:t> a </a:t>
            </a:r>
            <a:r>
              <a:rPr dirty="0" err="1"/>
              <a:t>színek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formák</a:t>
            </a:r>
            <a:r>
              <a:rPr dirty="0"/>
              <a:t> </a:t>
            </a:r>
            <a:r>
              <a:rPr dirty="0" err="1"/>
              <a:t>használatában</a:t>
            </a:r>
            <a:r>
              <a:rPr dirty="0"/>
              <a:t> </a:t>
            </a:r>
            <a:r>
              <a:rPr dirty="0" err="1"/>
              <a:t>jelenik</a:t>
            </a:r>
            <a:r>
              <a:rPr dirty="0"/>
              <a:t> meg.</a:t>
            </a:r>
          </a:p>
          <a:p>
            <a:r>
              <a:rPr dirty="0"/>
              <a:t>A </a:t>
            </a:r>
            <a:r>
              <a:rPr dirty="0" err="1"/>
              <a:t>művészek</a:t>
            </a:r>
            <a:r>
              <a:rPr dirty="0"/>
              <a:t> </a:t>
            </a:r>
            <a:r>
              <a:rPr dirty="0" err="1"/>
              <a:t>gyakran</a:t>
            </a:r>
            <a:r>
              <a:rPr dirty="0"/>
              <a:t> </a:t>
            </a:r>
            <a:r>
              <a:rPr dirty="0" err="1"/>
              <a:t>próbálnak</a:t>
            </a:r>
            <a:r>
              <a:rPr dirty="0"/>
              <a:t> </a:t>
            </a:r>
            <a:r>
              <a:rPr dirty="0" err="1"/>
              <a:t>zenét</a:t>
            </a:r>
            <a:r>
              <a:rPr dirty="0"/>
              <a:t>, </a:t>
            </a:r>
            <a:r>
              <a:rPr dirty="0" err="1"/>
              <a:t>érzelmeket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mozgást</a:t>
            </a:r>
            <a:r>
              <a:rPr dirty="0"/>
              <a:t> </a:t>
            </a:r>
            <a:r>
              <a:rPr dirty="0" err="1"/>
              <a:t>megjeleníteni</a:t>
            </a:r>
            <a:r>
              <a:rPr dirty="0"/>
              <a:t> a </a:t>
            </a:r>
            <a:r>
              <a:rPr dirty="0" err="1"/>
              <a:t>képeiken</a:t>
            </a:r>
            <a:r>
              <a:rPr dirty="0"/>
              <a:t> </a:t>
            </a:r>
            <a:r>
              <a:rPr dirty="0" err="1"/>
              <a:t>keresztül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72" y="1837765"/>
            <a:ext cx="4417110" cy="560733"/>
          </a:xfrm>
        </p:spPr>
        <p:txBody>
          <a:bodyPr>
            <a:normAutofit fontScale="90000"/>
          </a:bodyPr>
          <a:lstStyle/>
          <a:p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zene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Egyes</a:t>
            </a:r>
            <a:r>
              <a:rPr dirty="0"/>
              <a:t> </a:t>
            </a:r>
            <a:r>
              <a:rPr dirty="0" err="1"/>
              <a:t>zeneszerzők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hallgatók</a:t>
            </a:r>
            <a:r>
              <a:rPr dirty="0"/>
              <a:t> a </a:t>
            </a:r>
            <a:r>
              <a:rPr dirty="0" err="1"/>
              <a:t>zenét</a:t>
            </a:r>
            <a:r>
              <a:rPr dirty="0"/>
              <a:t> </a:t>
            </a:r>
            <a:r>
              <a:rPr dirty="0" err="1"/>
              <a:t>színekkel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formákkal</a:t>
            </a:r>
            <a:r>
              <a:rPr dirty="0"/>
              <a:t> </a:t>
            </a:r>
            <a:r>
              <a:rPr dirty="0" err="1"/>
              <a:t>társítják</a:t>
            </a:r>
            <a:r>
              <a:rPr dirty="0"/>
              <a:t>.</a:t>
            </a:r>
          </a:p>
          <a:p>
            <a:r>
              <a:rPr dirty="0" err="1"/>
              <a:t>Így</a:t>
            </a:r>
            <a:r>
              <a:rPr dirty="0"/>
              <a:t> a </a:t>
            </a:r>
            <a:r>
              <a:rPr dirty="0" err="1"/>
              <a:t>zene</a:t>
            </a:r>
            <a:r>
              <a:rPr dirty="0"/>
              <a:t> </a:t>
            </a:r>
            <a:r>
              <a:rPr dirty="0" err="1"/>
              <a:t>nemcsak</a:t>
            </a:r>
            <a:r>
              <a:rPr dirty="0"/>
              <a:t> </a:t>
            </a:r>
            <a:r>
              <a:rPr dirty="0" err="1"/>
              <a:t>hallható</a:t>
            </a:r>
            <a:r>
              <a:rPr dirty="0"/>
              <a:t> </a:t>
            </a:r>
            <a:r>
              <a:rPr dirty="0" err="1"/>
              <a:t>élménnyé</a:t>
            </a:r>
            <a:r>
              <a:rPr dirty="0"/>
              <a:t> </a:t>
            </a:r>
            <a:r>
              <a:rPr dirty="0" err="1"/>
              <a:t>válik</a:t>
            </a:r>
            <a:r>
              <a:rPr dirty="0"/>
              <a:t>, </a:t>
            </a:r>
            <a:r>
              <a:rPr dirty="0" err="1"/>
              <a:t>hanem</a:t>
            </a:r>
            <a:r>
              <a:rPr dirty="0"/>
              <a:t> </a:t>
            </a:r>
            <a:r>
              <a:rPr dirty="0" err="1"/>
              <a:t>vizuálisan</a:t>
            </a:r>
            <a:r>
              <a:rPr dirty="0"/>
              <a:t> is </a:t>
            </a:r>
            <a:r>
              <a:rPr dirty="0" err="1"/>
              <a:t>elképzelhető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807" y="1981200"/>
            <a:ext cx="3269628" cy="345580"/>
          </a:xfrm>
        </p:spPr>
        <p:txBody>
          <a:bodyPr>
            <a:normAutofit fontScale="90000"/>
          </a:bodyPr>
          <a:lstStyle/>
          <a:p>
            <a:r>
              <a:rPr dirty="0" err="1"/>
              <a:t>Összefoglalás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</a:t>
            </a:r>
            <a:r>
              <a:rPr dirty="0" err="1"/>
              <a:t>szinesztézia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érzékszervek</a:t>
            </a:r>
            <a:r>
              <a:rPr dirty="0"/>
              <a:t> </a:t>
            </a:r>
            <a:r>
              <a:rPr dirty="0" err="1"/>
              <a:t>különleges</a:t>
            </a:r>
            <a:r>
              <a:rPr dirty="0"/>
              <a:t> </a:t>
            </a:r>
            <a:r>
              <a:rPr dirty="0" err="1"/>
              <a:t>összekapcsolódása</a:t>
            </a:r>
            <a:r>
              <a:rPr dirty="0"/>
              <a:t>.</a:t>
            </a:r>
          </a:p>
          <a:p>
            <a:r>
              <a:rPr dirty="0"/>
              <a:t>Az </a:t>
            </a:r>
            <a:r>
              <a:rPr dirty="0" err="1"/>
              <a:t>irodalomban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a </a:t>
            </a:r>
            <a:r>
              <a:rPr dirty="0" err="1"/>
              <a:t>művészetekben</a:t>
            </a:r>
            <a:r>
              <a:rPr dirty="0"/>
              <a:t> </a:t>
            </a:r>
            <a:r>
              <a:rPr dirty="0" err="1"/>
              <a:t>gyakran</a:t>
            </a:r>
            <a:r>
              <a:rPr dirty="0"/>
              <a:t> </a:t>
            </a:r>
            <a:r>
              <a:rPr dirty="0" err="1"/>
              <a:t>használják</a:t>
            </a:r>
            <a:r>
              <a:rPr dirty="0"/>
              <a:t> </a:t>
            </a:r>
            <a:r>
              <a:rPr dirty="0" err="1"/>
              <a:t>kifejező</a:t>
            </a:r>
            <a:r>
              <a:rPr dirty="0"/>
              <a:t> </a:t>
            </a:r>
            <a:r>
              <a:rPr dirty="0" err="1"/>
              <a:t>eszközként</a:t>
            </a:r>
            <a:r>
              <a:rPr dirty="0"/>
              <a:t>.</a:t>
            </a:r>
          </a:p>
          <a:p>
            <a:r>
              <a:rPr dirty="0" err="1"/>
              <a:t>Segít</a:t>
            </a:r>
            <a:r>
              <a:rPr dirty="0"/>
              <a:t> </a:t>
            </a:r>
            <a:r>
              <a:rPr dirty="0" err="1"/>
              <a:t>abban</a:t>
            </a:r>
            <a:r>
              <a:rPr dirty="0"/>
              <a:t>, </a:t>
            </a:r>
            <a:r>
              <a:rPr dirty="0" err="1"/>
              <a:t>hogy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alkotások</a:t>
            </a:r>
            <a:r>
              <a:rPr dirty="0"/>
              <a:t> </a:t>
            </a:r>
            <a:r>
              <a:rPr dirty="0" err="1"/>
              <a:t>erősebb</a:t>
            </a:r>
            <a:r>
              <a:rPr dirty="0"/>
              <a:t> </a:t>
            </a:r>
            <a:r>
              <a:rPr dirty="0" err="1"/>
              <a:t>élményt</a:t>
            </a:r>
            <a:r>
              <a:rPr dirty="0"/>
              <a:t> </a:t>
            </a:r>
            <a:r>
              <a:rPr dirty="0" err="1"/>
              <a:t>nyújtsanak</a:t>
            </a:r>
            <a:r>
              <a:rPr dirty="0"/>
              <a:t> a </a:t>
            </a:r>
            <a:r>
              <a:rPr dirty="0" err="1"/>
              <a:t>befogadónak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</TotalTime>
  <Words>272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Garamond</vt:lpstr>
      <vt:lpstr>Organic</vt:lpstr>
      <vt:lpstr>Szinesztézia az irodalomban és művészetekben</vt:lpstr>
      <vt:lpstr>Mi a szinesztézia?</vt:lpstr>
      <vt:lpstr>A szinesztézia jellemzői</vt:lpstr>
      <vt:lpstr>Szinesztézia a mindennapi életben</vt:lpstr>
      <vt:lpstr>Szinesztézia az irodalomban</vt:lpstr>
      <vt:lpstr>Irodalmi példák</vt:lpstr>
      <vt:lpstr>Szinesztézia a képzőművészetben</vt:lpstr>
      <vt:lpstr>Szinesztézia és zene</vt:lpstr>
      <vt:lpstr>Összefoglalás</vt:lpstr>
      <vt:lpstr>Köszönöm a figyelmet!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Gergo</dc:creator>
  <cp:keywords/>
  <dc:description>generated using python-pptx</dc:description>
  <cp:lastModifiedBy>Gergő Szőcs</cp:lastModifiedBy>
  <cp:revision>2</cp:revision>
  <dcterms:created xsi:type="dcterms:W3CDTF">2013-01-27T09:14:16Z</dcterms:created>
  <dcterms:modified xsi:type="dcterms:W3CDTF">2026-03-02T17:38:01Z</dcterms:modified>
  <cp:category/>
</cp:coreProperties>
</file>